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  <p:sldMasterId id="2147483657" r:id="rId4"/>
  </p:sldMasterIdLst>
  <p:sldIdLst>
    <p:sldId id="265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6" r:id="rId14"/>
    <p:sldId id="267" r:id="rId15"/>
  </p:sldIdLst>
  <p:sldSz cx="6858000" cy="9906000" type="A4"/>
  <p:notesSz cx="9906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298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emf"/><Relationship Id="rId3" Type="http://schemas.openxmlformats.org/officeDocument/2006/relationships/image" Target="../media/image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emf"/><Relationship Id="rId3" Type="http://schemas.openxmlformats.org/officeDocument/2006/relationships/image" Target="../media/image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7" Type="http://schemas.openxmlformats.org/officeDocument/2006/relationships/theme" Target="../theme/theme3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吴刚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男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27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2025年12月03日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 hasCustomPrompt="1"/>
          </p:nvPr>
        </p:nvSpPr>
        <p:spPr>
          <a:xfrm>
            <a:off x="657225" y="850900"/>
            <a:ext cx="5543550" cy="8110538"/>
          </a:xfrm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/>
          <a:lstStyle/>
          <a:p>
            <a:pPr marL="0" indent="0"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存在问题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乙肝病毒感染：乙型肝炎表面抗原定量强阳性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心电图异常：偶发室上性早搏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建议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尽快到医院感染科或肝病专科就诊，完善乙肝五项、肝脏超声等检查，规范治疗。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绝对禁酒，避免劳累，清淡饮食。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定期复查，动态监测病情变化。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复查心电图，不适随诊。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5330" y="9103995"/>
            <a:ext cx="546989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微软雅黑" panose="020B0503020204020204" pitchFamily="34" charset="-122"/>
                <a:cs typeface="微软雅黑" panose="020B0503020204020204" pitchFamily="34" charset="-122"/>
              </a:rPr>
              <a:t>检查日期：</a:t>
            </a:r>
            <a:r>
              <a:rPr sz="1800" spc="-10" dirty="0">
                <a:latin typeface="微软雅黑" panose="020B0503020204020204" pitchFamily="34" charset="-122"/>
                <a:cs typeface="微软雅黑" panose="020B0503020204020204" pitchFamily="34" charset="-122"/>
              </a:rPr>
              <a:t>2025</a:t>
            </a:r>
            <a:r>
              <a:rPr sz="1800" dirty="0">
                <a:latin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sz="1800" spc="-10" dirty="0">
                <a:latin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sz="1800" spc="-10" dirty="0">
                <a:latin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sz="1800" dirty="0">
                <a:latin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  <a:r>
              <a:rPr lang="en-US" sz="1800" spc="-10" dirty="0">
                <a:latin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sz="1800" spc="-50" dirty="0">
                <a:latin typeface="微软雅黑" panose="020B0503020204020204" pitchFamily="34" charset="-122"/>
                <a:cs typeface="微软雅黑" panose="020B0503020204020204" pitchFamily="34" charset="-122"/>
              </a:rPr>
              <a:t>日</a:t>
            </a:r>
            <a:r>
              <a:rPr lang="en-US" altLang="en-US" sz="1800" spc="-50" dirty="0">
                <a:latin typeface="微软雅黑" panose="020B0503020204020204" pitchFamily="34" charset="-122"/>
                <a:cs typeface="微软雅黑" panose="020B0503020204020204" pitchFamily="34" charset="-122"/>
              </a:rPr>
              <a:t>      </a:t>
            </a:r>
            <a:r>
              <a:rPr sz="1800" spc="-1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总检医师：谈亚利</a:t>
            </a:r>
            <a:endParaRPr sz="1800"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WPS 演示</Application>
  <PresentationFormat>A4 纸张(210x297 毫米)</PresentationFormat>
  <Paragraphs>20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宋体</vt:lpstr>
      <vt:lpstr>Wingdings</vt:lpstr>
      <vt:lpstr>微软雅黑 Light</vt:lpstr>
      <vt:lpstr>微软雅黑</vt:lpstr>
      <vt:lpstr>等线</vt:lpstr>
      <vt:lpstr>Arial Unicode MS</vt:lpstr>
      <vt:lpstr>等线 Light</vt:lpstr>
      <vt:lpstr>Calibri</vt:lpstr>
      <vt:lpstr>Office Theme</vt:lpstr>
      <vt:lpstr>自定义设计方案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Health Manage AI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 员工体检报告</dc:title>
  <dc:creator>Health Manage AI</dc:creator>
  <dc:subject>员工体检报告</dc:subject>
  <cp:lastModifiedBy>康复诊室</cp:lastModifiedBy>
  <cp:revision>5</cp:revision>
  <dcterms:created xsi:type="dcterms:W3CDTF">2025-12-03T01:56:00Z</dcterms:created>
  <dcterms:modified xsi:type="dcterms:W3CDTF">2025-12-06T06:47:28Z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B69458E720814444A23278A5C651204D</vt:lpwstr>
  </property>
  <property fmtid="{D5CDD505-2E9C-101B-9397-08002B2CF9AE}" pid="3" name="KSOProductBuildVer">
    <vt:lpwstr>2052-11.8.2.11019</vt:lpwstr>
  </property>
</Properties>
</file>